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3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1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5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1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6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65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1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1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9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1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7163-2F2E-47D5-A8DB-5083C3137384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8D632-8798-498B-BA2D-51D01B213A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26524"/>
            <a:ext cx="9144000" cy="669701"/>
          </a:xfrm>
        </p:spPr>
        <p:txBody>
          <a:bodyPr>
            <a:normAutofit fontScale="90000"/>
          </a:bodyPr>
          <a:lstStyle/>
          <a:p>
            <a:r>
              <a:rPr lang="pt-BR" sz="4400" i="1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Reflexões de um estatístico</a:t>
            </a:r>
            <a:endParaRPr lang="en-US" sz="4400" i="1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885373"/>
            <a:ext cx="9144000" cy="1655762"/>
          </a:xfrm>
        </p:spPr>
        <p:txBody>
          <a:bodyPr/>
          <a:lstStyle/>
          <a:p>
            <a:endParaRPr lang="pt-BR" dirty="0"/>
          </a:p>
          <a:p>
            <a:r>
              <a:rPr lang="pt-BR" dirty="0">
                <a:solidFill>
                  <a:srgbClr val="C00000"/>
                </a:solidFill>
                <a:latin typeface="AR BLANCA" panose="02000000000000000000" pitchFamily="2" charset="0"/>
              </a:rPr>
              <a:t>Carlos Alberto de Bragança Pereira</a:t>
            </a:r>
          </a:p>
          <a:p>
            <a:r>
              <a:rPr lang="pt-BR" dirty="0">
                <a:solidFill>
                  <a:srgbClr val="C00000"/>
                </a:solidFill>
                <a:latin typeface="AR BLANCA" panose="02000000000000000000" pitchFamily="2" charset="0"/>
              </a:rPr>
              <a:t>Titular Sênior do IME-USP</a:t>
            </a:r>
            <a:endParaRPr lang="en-US" dirty="0">
              <a:solidFill>
                <a:srgbClr val="C00000"/>
              </a:solidFill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3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6399728" cy="1090187"/>
          </a:xfrm>
          <a:ln>
            <a:solidFill>
              <a:schemeClr val="accent4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t-BR" cap="small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Estatística: disciplina, ciência ou arte?</a:t>
            </a:r>
            <a:endParaRPr lang="en-US" cap="small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22738"/>
            <a:ext cx="10508088" cy="48682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Statistics is the backstage science of most scientific researches!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</a:t>
            </a:r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ciência dos bastidores da maioria das pesquisas científicas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”)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Statistician is the Wizard who makes "scientific" statements about invisible states and quantities. However, contrary to the real wishes (or witches), (s)he attaches uncertainties to her/his statements.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(“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Discutimos e tentamos adivinhar o invisível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”) (</a:t>
            </a:r>
            <a:r>
              <a:rPr lang="pt-BR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Prospectamos o futuro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, muitas vezes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en-U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426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Probabilidade: Ferramenta básica da Estatística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37036"/>
          </a:xfrm>
        </p:spPr>
        <p:txBody>
          <a:bodyPr>
            <a:normAutofit/>
          </a:bodyPr>
          <a:lstStyle/>
          <a:p>
            <a:r>
              <a:rPr lang="pt-B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que é probabilidade? Onde encontrar probabilidades? Como acessar probabilidades?</a:t>
            </a:r>
          </a:p>
          <a:p>
            <a:r>
              <a:rPr lang="pt-BR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Probabilidade é um índice (pessoal) que o indivíduo usa para indicar sua incerteza sobre um estado de natureza invisível e de interesse. Por incerteza de um estado da natureza primeiro consideramos as suas alternativas (&gt;1) possíveis.  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conjunto de valores associados, pelo </a:t>
            </a:r>
            <a:r>
              <a:rPr lang="pt-BR" b="1" i="1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cientista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às alternativas é o que podemos denominar índice (uma função) probabilístico ou distribuição de probabilidades (subjetiva).  </a:t>
            </a:r>
          </a:p>
        </p:txBody>
      </p:sp>
    </p:spTree>
    <p:extLst>
      <p:ext uri="{BB962C8B-B14F-4D97-AF65-F5344CB8AC3E}">
        <p14:creationId xmlns:p14="http://schemas.microsoft.com/office/powerpoint/2010/main" val="429523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38200" y="540912"/>
            <a:ext cx="10515600" cy="5975797"/>
          </a:xfrm>
        </p:spPr>
        <p:txBody>
          <a:bodyPr>
            <a:normAutofit/>
          </a:bodyPr>
          <a:lstStyle/>
          <a:p>
            <a:pPr marL="457200">
              <a:spcAft>
                <a:spcPts val="1200"/>
              </a:spcAft>
            </a:pPr>
            <a:r>
              <a:rPr lang="pt-BR" sz="4000" b="1" i="1" dirty="0">
                <a:solidFill>
                  <a:srgbClr val="FF0000"/>
                </a:solidFill>
              </a:rPr>
              <a:t>Qualquer mecanismo que torna o estado da natureza invisível em visível é chamado de experimento. </a:t>
            </a:r>
          </a:p>
          <a:p>
            <a:pPr marL="457200">
              <a:spcAft>
                <a:spcPts val="1200"/>
              </a:spcAft>
            </a:pPr>
            <a:r>
              <a:rPr lang="pt-BR" sz="4000" b="1" i="1" dirty="0"/>
              <a:t>Sorte eu nunca consegui definir. Mas quando</a:t>
            </a:r>
            <a:br>
              <a:rPr lang="pt-BR" sz="4000" b="1" i="1" dirty="0"/>
            </a:br>
            <a:r>
              <a:rPr lang="pt-BR" sz="4000" b="1" i="1" dirty="0"/>
              <a:t>chega além de saber que chegou eu aceito bem. (Ivo </a:t>
            </a:r>
            <a:r>
              <a:rPr lang="pt-BR" sz="4000" b="1" i="1" dirty="0" err="1"/>
              <a:t>Pitanghy</a:t>
            </a:r>
            <a:r>
              <a:rPr lang="pt-BR" sz="4000" b="1" i="1" dirty="0"/>
              <a:t>)</a:t>
            </a:r>
          </a:p>
          <a:p>
            <a:pPr marL="457200">
              <a:spcAft>
                <a:spcPts val="1200"/>
              </a:spcAft>
            </a:pPr>
            <a:r>
              <a:rPr lang="pt-BR" sz="4000" b="1" i="1" dirty="0">
                <a:solidFill>
                  <a:srgbClr val="FF0000"/>
                </a:solidFill>
              </a:rPr>
              <a:t>Azar é um conceito intelectual. (IP)</a:t>
            </a:r>
          </a:p>
          <a:p>
            <a:pPr marL="457200">
              <a:spcAft>
                <a:spcPts val="1200"/>
              </a:spcAft>
            </a:pPr>
            <a:r>
              <a:rPr lang="pt-BR" sz="4000" b="1" i="1" dirty="0"/>
              <a:t>Informação é o que ela faz por você: Muda sua opinião. (</a:t>
            </a:r>
            <a:r>
              <a:rPr lang="pt-BR" sz="4000" b="1" i="1" dirty="0" err="1"/>
              <a:t>Dev</a:t>
            </a:r>
            <a:r>
              <a:rPr lang="pt-BR" sz="4000" b="1" i="1" dirty="0"/>
              <a:t> </a:t>
            </a:r>
            <a:r>
              <a:rPr lang="pt-BR" sz="4000" b="1" i="1" dirty="0" err="1"/>
              <a:t>Basu</a:t>
            </a:r>
            <a:r>
              <a:rPr lang="pt-BR" sz="4000" b="1" i="1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04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212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 BLANCA</vt:lpstr>
      <vt:lpstr>Arial</vt:lpstr>
      <vt:lpstr>Arial Black</vt:lpstr>
      <vt:lpstr>Calibri</vt:lpstr>
      <vt:lpstr>Calibri Light</vt:lpstr>
      <vt:lpstr>Tema do Office</vt:lpstr>
      <vt:lpstr>Reflexões de um estatístico</vt:lpstr>
      <vt:lpstr>Estatística: disciplina, ciência ou arte?</vt:lpstr>
      <vt:lpstr>Probabilidade: Ferramenta básica da Estatística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Paradigmas dos fundamentos da estatística: Uma breve reflexão</dc:title>
  <dc:creator>carlos Pereira</dc:creator>
  <cp:lastModifiedBy>carlos Pereira</cp:lastModifiedBy>
  <cp:revision>21</cp:revision>
  <dcterms:created xsi:type="dcterms:W3CDTF">2017-05-28T19:15:43Z</dcterms:created>
  <dcterms:modified xsi:type="dcterms:W3CDTF">2017-06-06T08:14:28Z</dcterms:modified>
</cp:coreProperties>
</file>